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67" r:id="rId7"/>
    <p:sldId id="269" r:id="rId8"/>
    <p:sldId id="268" r:id="rId9"/>
    <p:sldId id="260" r:id="rId10"/>
    <p:sldId id="261" r:id="rId11"/>
    <p:sldId id="262" r:id="rId12"/>
    <p:sldId id="264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AF1519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92E71-5A62-458D-95B9-F827E742FC3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0B7E9-0E8D-4D8C-BC9D-270D2C147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ckooforcoupondeals.com/videos/how-to-find-coupons-that-save-you-money-video/" TargetMode="Externa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webmd.com/diet/healthtool-portion-size-plate?ecd=wnl_din_11171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uckooforcoupondeals.com/category/video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/>
              <a:t>Managing Transitions</a:t>
            </a:r>
            <a:endParaRPr lang="en-US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/>
              <a:t>Welcome to</a:t>
            </a:r>
          </a:p>
          <a:p>
            <a:r>
              <a:rPr lang="en-US" sz="4800" b="1" i="1" dirty="0" smtClean="0"/>
              <a:t>Breakfast Week</a:t>
            </a:r>
            <a:endParaRPr lang="en-US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99FF"/>
                </a:solidFill>
                <a:latin typeface="Arial Black" pitchFamily="34" charset="0"/>
              </a:rPr>
              <a:t>The Smart Consumer</a:t>
            </a:r>
            <a:endParaRPr lang="en-US" b="1" i="1" dirty="0">
              <a:solidFill>
                <a:srgbClr val="0099FF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b="1" i="1" dirty="0" smtClean="0">
                <a:solidFill>
                  <a:srgbClr val="0099FF"/>
                </a:solidFill>
                <a:latin typeface="Arial Black" pitchFamily="34" charset="0"/>
              </a:rPr>
              <a:t>Read Chapter 11 in Orange textbook </a:t>
            </a:r>
          </a:p>
          <a:p>
            <a:r>
              <a:rPr lang="en-US" sz="4400" b="1" i="1" dirty="0" smtClean="0">
                <a:solidFill>
                  <a:srgbClr val="0099FF"/>
                </a:solidFill>
                <a:latin typeface="Arial Black" pitchFamily="34" charset="0"/>
              </a:rPr>
              <a:t>Complete teacher chapter assignment</a:t>
            </a:r>
          </a:p>
          <a:p>
            <a:r>
              <a:rPr lang="en-US" sz="4400" b="1" i="1" dirty="0" smtClean="0">
                <a:latin typeface="Arial Black" pitchFamily="34" charset="0"/>
              </a:rPr>
              <a:t>Bring to class Tuesday grocery store ads for pricing menus/recipes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67050"/>
          </a:xfrm>
        </p:spPr>
        <p:txBody>
          <a:bodyPr/>
          <a:lstStyle/>
          <a:p>
            <a:r>
              <a:rPr lang="en-US" b="1" i="1" dirty="0" smtClean="0">
                <a:solidFill>
                  <a:srgbClr val="0099FF"/>
                </a:solidFill>
              </a:rPr>
              <a:t/>
            </a:r>
            <a:br>
              <a:rPr lang="en-US" b="1" i="1" dirty="0" smtClean="0">
                <a:solidFill>
                  <a:srgbClr val="0099FF"/>
                </a:solidFill>
              </a:rPr>
            </a:br>
            <a:r>
              <a:rPr lang="en-US" b="1" i="1" dirty="0" smtClean="0">
                <a:solidFill>
                  <a:srgbClr val="0099FF"/>
                </a:solidFill>
              </a:rPr>
              <a:t>LUCK OF THE DRAW</a:t>
            </a:r>
            <a:endParaRPr lang="en-US" b="1" i="1" dirty="0">
              <a:solidFill>
                <a:srgbClr val="0099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0400" cy="2438400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0099FF"/>
                </a:solidFill>
              </a:rPr>
              <a:t>You will be paired with another lab group for the lab this week to assure that lab gets completed on time</a:t>
            </a:r>
            <a:endParaRPr lang="en-US" sz="3600" b="1" i="1" dirty="0">
              <a:solidFill>
                <a:srgbClr val="0099FF"/>
              </a:solidFill>
            </a:endParaRPr>
          </a:p>
        </p:txBody>
      </p:sp>
      <p:pic>
        <p:nvPicPr>
          <p:cNvPr id="1027" name="Picture 3" descr="C:\Users\lthacker\AppData\Local\Microsoft\Windows\Temporary Internet Files\Content.IE5\8THVE54B\MC9003261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8600"/>
            <a:ext cx="1813255" cy="1677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Tuesday</a:t>
            </a:r>
            <a:endParaRPr lang="en-US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i="1" dirty="0" smtClean="0"/>
              <a:t>Complete chapter 11 reading</a:t>
            </a:r>
          </a:p>
          <a:p>
            <a:r>
              <a:rPr lang="en-US" sz="4400" i="1" dirty="0" smtClean="0"/>
              <a:t>New group assignments</a:t>
            </a:r>
          </a:p>
          <a:p>
            <a:r>
              <a:rPr lang="en-US" sz="4400" i="1" dirty="0" smtClean="0"/>
              <a:t>Chapter Questions completed</a:t>
            </a:r>
          </a:p>
          <a:p>
            <a:r>
              <a:rPr lang="en-US" sz="4400" i="1" dirty="0" smtClean="0"/>
              <a:t>Budget Meals discussed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latin typeface="Arial Black" pitchFamily="34" charset="0"/>
              </a:rPr>
              <a:t>Wednesday and Thursday</a:t>
            </a:r>
            <a:endParaRPr lang="en-US" b="1" i="1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B050"/>
                </a:solidFill>
              </a:rPr>
              <a:t>Complete Chapter 11 and questions</a:t>
            </a:r>
          </a:p>
          <a:p>
            <a:r>
              <a:rPr lang="en-US" sz="4400" dirty="0" smtClean="0">
                <a:solidFill>
                  <a:srgbClr val="00B050"/>
                </a:solidFill>
              </a:rPr>
              <a:t>Begin Budget Project Wednesday</a:t>
            </a:r>
          </a:p>
          <a:p>
            <a:r>
              <a:rPr lang="en-US" sz="4400" dirty="0" smtClean="0">
                <a:solidFill>
                  <a:srgbClr val="00B050"/>
                </a:solidFill>
              </a:rPr>
              <a:t>Complete budget projects Thursday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Lucida Handwriting" pitchFamily="66" charset="0"/>
              </a:rPr>
              <a:t>Food Budget Week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sz="2800" dirty="0" smtClean="0">
                <a:latin typeface="Lucida Handwriting" pitchFamily="66" charset="0"/>
              </a:rPr>
              <a:t>How can I save more money?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store ads and online ads to get the best deals</a:t>
            </a:r>
          </a:p>
          <a:p>
            <a:r>
              <a:rPr lang="en-US" dirty="0" smtClean="0"/>
              <a:t>Plan the use of all your left-</a:t>
            </a:r>
            <a:r>
              <a:rPr lang="en-US" dirty="0" err="1" smtClean="0"/>
              <a:t>overs</a:t>
            </a:r>
            <a:endParaRPr lang="en-US" dirty="0" smtClean="0"/>
          </a:p>
          <a:p>
            <a:r>
              <a:rPr lang="en-US" dirty="0" smtClean="0"/>
              <a:t>Use store cards</a:t>
            </a:r>
          </a:p>
          <a:p>
            <a:r>
              <a:rPr lang="en-US" dirty="0" smtClean="0"/>
              <a:t>Be flexible and creative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72597">
            <a:off x="876292" y="-119989"/>
            <a:ext cx="6582111" cy="121236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Couponing School</a:t>
            </a:r>
            <a:r>
              <a:rPr lang="en-US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/>
            </a:r>
            <a:br>
              <a:rPr lang="en-US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</a:b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/>
              </a:rPr>
              <a:t>Couponing made easy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542879">
            <a:off x="457200" y="1600200"/>
            <a:ext cx="8229600" cy="4525963"/>
          </a:xfrm>
        </p:spPr>
        <p:txBody>
          <a:bodyPr numCol="2">
            <a:normAutofit/>
          </a:bodyPr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Hang tag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Manufacture’s coupon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RP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SS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P&amp;G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Parade Magazine</a:t>
            </a:r>
          </a:p>
          <a:p>
            <a:r>
              <a:rPr lang="en-US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Peelies</a:t>
            </a:r>
            <a:endParaRPr lang="en-US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rgbClr val="AF1519"/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Tear Pad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Store coupon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Catalina Coupon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Rebates</a:t>
            </a:r>
          </a:p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Circular</a:t>
            </a:r>
          </a:p>
          <a:p>
            <a:r>
              <a:rPr lang="en-US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rgbClr val="AF1519"/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Blinky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rgbClr val="AF1519"/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990099"/>
                </a:solidFill>
                <a:latin typeface="Lucida Handwriting" pitchFamily="66" charset="0"/>
              </a:rPr>
              <a:t>Friday:</a:t>
            </a:r>
            <a:br>
              <a:rPr lang="en-US" b="1" u="sng" dirty="0" smtClean="0">
                <a:solidFill>
                  <a:srgbClr val="990099"/>
                </a:solidFill>
                <a:latin typeface="Lucida Handwriting" pitchFamily="66" charset="0"/>
              </a:rPr>
            </a:br>
            <a:r>
              <a:rPr lang="en-US" b="1" u="sng" dirty="0" smtClean="0">
                <a:solidFill>
                  <a:srgbClr val="990099"/>
                </a:solidFill>
                <a:latin typeface="Lucida Handwriting" pitchFamily="66" charset="0"/>
              </a:rPr>
              <a:t>Now what?</a:t>
            </a:r>
            <a:endParaRPr lang="en-US" b="1" u="sng" dirty="0">
              <a:solidFill>
                <a:srgbClr val="990099"/>
              </a:solidFill>
              <a:latin typeface="Lucida Handwriting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990099"/>
                </a:solidFill>
                <a:latin typeface="Lucida Handwriting" pitchFamily="66" charset="0"/>
              </a:rPr>
              <a:t>Complete yesterday’s assignment</a:t>
            </a:r>
          </a:p>
          <a:p>
            <a:r>
              <a:rPr lang="en-US" b="1" dirty="0" smtClean="0">
                <a:solidFill>
                  <a:srgbClr val="990099"/>
                </a:solidFill>
                <a:latin typeface="Lucida Handwriting" pitchFamily="66" charset="0"/>
              </a:rPr>
              <a:t>Research coupon sites and YouTube video sites</a:t>
            </a:r>
          </a:p>
          <a:p>
            <a:r>
              <a:rPr lang="en-US" b="1" u="sng" dirty="0" smtClean="0">
                <a:solidFill>
                  <a:srgbClr val="990099"/>
                </a:solidFill>
                <a:latin typeface="Lucida Handwriting" pitchFamily="66" charset="0"/>
              </a:rPr>
              <a:t>Write a one page about couponing </a:t>
            </a:r>
          </a:p>
          <a:p>
            <a:pPr lvl="1"/>
            <a:r>
              <a:rPr lang="en-US" b="1" dirty="0" smtClean="0">
                <a:solidFill>
                  <a:srgbClr val="990099"/>
                </a:solidFill>
                <a:latin typeface="Lucida Handwriting" pitchFamily="66" charset="0"/>
              </a:rPr>
              <a:t>Advantages</a:t>
            </a:r>
          </a:p>
          <a:p>
            <a:pPr lvl="1"/>
            <a:r>
              <a:rPr lang="en-US" b="1" dirty="0" smtClean="0">
                <a:solidFill>
                  <a:srgbClr val="990099"/>
                </a:solidFill>
                <a:latin typeface="Lucida Handwriting" pitchFamily="66" charset="0"/>
              </a:rPr>
              <a:t>Disadvantages</a:t>
            </a:r>
          </a:p>
          <a:p>
            <a:pPr lvl="1"/>
            <a:r>
              <a:rPr lang="en-US" b="1" dirty="0" smtClean="0">
                <a:solidFill>
                  <a:srgbClr val="990099"/>
                </a:solidFill>
                <a:latin typeface="Lucida Handwriting" pitchFamily="66" charset="0"/>
              </a:rPr>
              <a:t>Summary of if, when and how you would use coupon information you have obtained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99FF"/>
                </a:solidFill>
                <a:latin typeface="Arial Black" pitchFamily="34" charset="0"/>
              </a:rPr>
              <a:t>Monday - Friday</a:t>
            </a:r>
            <a:endParaRPr lang="en-US" i="1" dirty="0">
              <a:solidFill>
                <a:srgbClr val="0099FF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99FF"/>
                </a:solidFill>
                <a:latin typeface="Arial Black" pitchFamily="34" charset="0"/>
              </a:rPr>
              <a:t>The Importance of Breakfast</a:t>
            </a:r>
          </a:p>
          <a:p>
            <a:r>
              <a:rPr lang="en-US" b="1" i="1" dirty="0" smtClean="0">
                <a:solidFill>
                  <a:srgbClr val="0099FF"/>
                </a:solidFill>
                <a:latin typeface="Arial Black" pitchFamily="34" charset="0"/>
              </a:rPr>
              <a:t>Quick and Easy breakfast </a:t>
            </a:r>
          </a:p>
          <a:p>
            <a:r>
              <a:rPr lang="en-US" b="1" i="1" dirty="0" smtClean="0">
                <a:solidFill>
                  <a:srgbClr val="0099FF"/>
                </a:solidFill>
                <a:latin typeface="Arial Black" pitchFamily="34" charset="0"/>
              </a:rPr>
              <a:t>White Sauce Supper Demonstration</a:t>
            </a:r>
          </a:p>
          <a:p>
            <a:r>
              <a:rPr lang="en-US" b="1" i="1" dirty="0" smtClean="0">
                <a:solidFill>
                  <a:srgbClr val="0099FF"/>
                </a:solidFill>
                <a:latin typeface="Arial Black" pitchFamily="34" charset="0"/>
              </a:rPr>
              <a:t>Lab sheets and market orders</a:t>
            </a:r>
          </a:p>
          <a:p>
            <a:r>
              <a:rPr lang="en-US" b="1" i="1" dirty="0" smtClean="0">
                <a:solidFill>
                  <a:srgbClr val="0099FF"/>
                </a:solidFill>
                <a:latin typeface="Arial Black" pitchFamily="34" charset="0"/>
              </a:rPr>
              <a:t>Lab(s)</a:t>
            </a:r>
          </a:p>
          <a:p>
            <a:r>
              <a:rPr lang="en-US" b="1" i="1" dirty="0" smtClean="0">
                <a:solidFill>
                  <a:srgbClr val="0099FF"/>
                </a:solidFill>
                <a:latin typeface="Arial Black" pitchFamily="34" charset="0"/>
              </a:rPr>
              <a:t>Table Service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67050"/>
          </a:xfrm>
        </p:spPr>
        <p:txBody>
          <a:bodyPr/>
          <a:lstStyle/>
          <a:p>
            <a:r>
              <a:rPr lang="en-US" b="1" i="1" dirty="0" smtClean="0">
                <a:solidFill>
                  <a:srgbClr val="0099FF"/>
                </a:solidFill>
              </a:rPr>
              <a:t/>
            </a:r>
            <a:br>
              <a:rPr lang="en-US" b="1" i="1" dirty="0" smtClean="0">
                <a:solidFill>
                  <a:srgbClr val="0099FF"/>
                </a:solidFill>
              </a:rPr>
            </a:br>
            <a:r>
              <a:rPr lang="en-US" b="1" i="1" dirty="0" smtClean="0">
                <a:solidFill>
                  <a:srgbClr val="0099FF"/>
                </a:solidFill>
              </a:rPr>
              <a:t>LUCK OF THE DRAW</a:t>
            </a:r>
            <a:endParaRPr lang="en-US" b="1" i="1" dirty="0">
              <a:solidFill>
                <a:srgbClr val="0099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0400" cy="2438400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0099FF"/>
                </a:solidFill>
              </a:rPr>
              <a:t>You will be paired with another lab group for the lab this week to assure that lab gets completed on time</a:t>
            </a:r>
            <a:endParaRPr lang="en-US" sz="3600" b="1" i="1" dirty="0">
              <a:solidFill>
                <a:srgbClr val="0099FF"/>
              </a:solidFill>
            </a:endParaRPr>
          </a:p>
        </p:txBody>
      </p:sp>
      <p:pic>
        <p:nvPicPr>
          <p:cNvPr id="1027" name="Picture 3" descr="C:\Users\lthacker\AppData\Local\Microsoft\Windows\Temporary Internet Files\Content.IE5\8THVE54B\MC9003261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8600"/>
            <a:ext cx="1813255" cy="1677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Demonstration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White Sauce</a:t>
            </a:r>
          </a:p>
          <a:p>
            <a:pPr lvl="1"/>
            <a:r>
              <a:rPr lang="en-US" dirty="0" smtClean="0"/>
              <a:t>How can we use it?</a:t>
            </a:r>
          </a:p>
          <a:p>
            <a:pPr lvl="1"/>
            <a:r>
              <a:rPr lang="en-US" dirty="0" smtClean="0"/>
              <a:t>Your creativity and ability to search for recipes is all that is stopping you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2"/>
            <a:r>
              <a:rPr lang="en-US" dirty="0" smtClean="0"/>
              <a:t>Cheese Sauce</a:t>
            </a:r>
          </a:p>
          <a:p>
            <a:pPr lvl="3"/>
            <a:r>
              <a:rPr lang="en-US" dirty="0" smtClean="0"/>
              <a:t>On Macaroni</a:t>
            </a:r>
          </a:p>
          <a:p>
            <a:pPr lvl="3"/>
            <a:r>
              <a:rPr lang="en-US" dirty="0" smtClean="0"/>
              <a:t>On Vegetables</a:t>
            </a:r>
          </a:p>
          <a:p>
            <a:pPr lvl="3"/>
            <a:r>
              <a:rPr lang="en-US" dirty="0" smtClean="0"/>
              <a:t>Part of soufflé egg dishes</a:t>
            </a:r>
          </a:p>
          <a:p>
            <a:pPr lvl="2"/>
            <a:r>
              <a:rPr lang="en-US" dirty="0" smtClean="0"/>
              <a:t>Meat Pie Base (Chicken, beef or turkey pot pie)</a:t>
            </a:r>
          </a:p>
          <a:p>
            <a:pPr lvl="2"/>
            <a:r>
              <a:rPr lang="en-US" dirty="0" smtClean="0"/>
              <a:t>Sausage Gravy</a:t>
            </a:r>
          </a:p>
          <a:p>
            <a:pPr lvl="2"/>
            <a:r>
              <a:rPr lang="en-US" dirty="0" smtClean="0"/>
              <a:t>Creamed Turkey, Chicken, Tuna, Beef…</a:t>
            </a:r>
          </a:p>
          <a:p>
            <a:pPr lvl="3"/>
            <a:r>
              <a:rPr lang="en-US" dirty="0" smtClean="0"/>
              <a:t>Chicken Ala King</a:t>
            </a:r>
          </a:p>
          <a:p>
            <a:pPr lvl="3"/>
            <a:r>
              <a:rPr lang="en-US" dirty="0" smtClean="0"/>
              <a:t>Crab and lobster dishes</a:t>
            </a:r>
          </a:p>
          <a:p>
            <a:pPr lvl="2"/>
            <a:r>
              <a:rPr lang="en-US" dirty="0" smtClean="0"/>
              <a:t>Creamed Vegetables</a:t>
            </a:r>
          </a:p>
          <a:p>
            <a:pPr lvl="3"/>
            <a:r>
              <a:rPr lang="en-US" dirty="0" smtClean="0"/>
              <a:t>Scalloped potatoes</a:t>
            </a:r>
          </a:p>
          <a:p>
            <a:pPr lvl="3"/>
            <a:r>
              <a:rPr lang="en-US" dirty="0" smtClean="0"/>
              <a:t>Au gratin (Cheesy) Potatoes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Wednesday and Thursday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r>
              <a:rPr lang="en-US" sz="3300" b="1" dirty="0" smtClean="0">
                <a:solidFill>
                  <a:srgbClr val="FF0000"/>
                </a:solidFill>
              </a:rPr>
              <a:t>What have we prepared in class and how can you use that for breakfast ideas?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Fruit salads</a:t>
            </a:r>
          </a:p>
          <a:p>
            <a:pPr lvl="1">
              <a:buNone/>
            </a:pPr>
            <a:endParaRPr lang="en-US" b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lvl="1"/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Muffins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Plain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fruit</a:t>
            </a:r>
          </a:p>
          <a:p>
            <a:pPr lvl="1">
              <a:buNone/>
            </a:pPr>
            <a:endParaRPr lang="en-US" b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lvl="1"/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White Sauce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With chicken, beef or sausage</a:t>
            </a:r>
          </a:p>
          <a:p>
            <a:pPr lvl="2">
              <a:buNone/>
            </a:pPr>
            <a:endParaRPr lang="en-US" sz="2800" b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lvl="1"/>
            <a:endParaRPr lang="en-US" b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lvl="1"/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Biscuits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With egg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Without egg</a:t>
            </a:r>
          </a:p>
          <a:p>
            <a:pPr lvl="2">
              <a:buNone/>
            </a:pPr>
            <a:endParaRPr lang="en-US" sz="2800" b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lvl="1"/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Eggs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Fried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Scrambled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Omelets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Egg sandwich</a:t>
            </a:r>
          </a:p>
          <a:p>
            <a:pPr lvl="2"/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“</a:t>
            </a:r>
            <a:r>
              <a:rPr lang="en-US" sz="2800" b="1" dirty="0" err="1" smtClean="0">
                <a:solidFill>
                  <a:srgbClr val="00B050"/>
                </a:solidFill>
                <a:latin typeface="Arial Black" pitchFamily="34" charset="0"/>
              </a:rPr>
              <a:t>McMuffin</a:t>
            </a:r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”</a:t>
            </a:r>
          </a:p>
          <a:p>
            <a:pPr lvl="2">
              <a:buNone/>
            </a:pP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Lucida Calligraphy" pitchFamily="66" charset="0"/>
              </a:rPr>
              <a:t>Friday of Food Budget Week</a:t>
            </a:r>
            <a:endParaRPr lang="en-US" b="1" i="1" dirty="0"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Lucida Calligraphy" pitchFamily="66" charset="0"/>
              </a:rPr>
              <a:t>Can you identify a portion size?</a:t>
            </a:r>
          </a:p>
          <a:p>
            <a:pPr lvl="1"/>
            <a:r>
              <a:rPr lang="en-US" dirty="0" smtClean="0">
                <a:hlinkClick r:id="rId2"/>
              </a:rPr>
              <a:t>http://www.webmd.com/diet/healthtool-portion-size-plate?ecd=wnl_din_111711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C:\Users\lthacker\AppData\Local\Microsoft\Windows\Temporary Internet Files\Content.IE5\ZAPOOBTU\MP90040155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276600"/>
            <a:ext cx="4191000" cy="2792909"/>
          </a:xfrm>
          <a:prstGeom prst="rect">
            <a:avLst/>
          </a:prstGeom>
          <a:noFill/>
        </p:spPr>
      </p:pic>
      <p:pic>
        <p:nvPicPr>
          <p:cNvPr id="1027" name="Picture 3" descr="C:\Users\lthacker\AppData\Local\Microsoft\Windows\Temporary Internet Files\Content.IE5\QC6J9V7D\MC90032357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37025">
            <a:off x="990600" y="3886200"/>
            <a:ext cx="1295400" cy="1297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Lucida Handwriting" pitchFamily="66" charset="0"/>
              </a:rPr>
              <a:t>Are you cooking today?</a:t>
            </a:r>
            <a:endParaRPr lang="en-US" b="1" dirty="0">
              <a:solidFill>
                <a:srgbClr val="FF0000"/>
              </a:solidFill>
              <a:latin typeface="Lucida Handwriting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Handwriting" pitchFamily="66" charset="0"/>
              </a:rPr>
              <a:t>Did you and your group turn in a: </a:t>
            </a:r>
          </a:p>
          <a:p>
            <a:pPr lvl="1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Handwriting" pitchFamily="66" charset="0"/>
              </a:rPr>
              <a:t>Market order?</a:t>
            </a:r>
          </a:p>
          <a:p>
            <a:pPr lvl="1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Handwriting" pitchFamily="66" charset="0"/>
              </a:rPr>
              <a:t>Lab sheet?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FF0000"/>
                </a:solidFill>
                <a:latin typeface="Lucida Handwriting" pitchFamily="66" charset="0"/>
              </a:rPr>
              <a:t>Then YES</a:t>
            </a:r>
            <a:r>
              <a:rPr lang="en-US" b="1" dirty="0" smtClean="0">
                <a:solidFill>
                  <a:srgbClr val="FF0000"/>
                </a:solidFill>
                <a:latin typeface="Lucida Handwriting" pitchFamily="66" charset="0"/>
                <a:sym typeface="Wingdings" pitchFamily="2" charset="2"/>
              </a:rPr>
              <a:t> you are cooking</a:t>
            </a:r>
            <a:endParaRPr lang="en-US" b="1" dirty="0" smtClean="0">
              <a:solidFill>
                <a:srgbClr val="FF0000"/>
              </a:solidFill>
              <a:latin typeface="Lucida Handwriting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Handwriting" pitchFamily="66" charset="0"/>
              </a:rPr>
              <a:t>What if we didn’t turn in those things?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Lucida Handwriting" pitchFamily="66" charset="0"/>
              </a:rPr>
              <a:t>You will complete  your Fruit Power Point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Lucida Handwriting" pitchFamily="66" charset="0"/>
              </a:rPr>
              <a:t>Print following the directions I give you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Lucida Handwriting" pitchFamily="66" charset="0"/>
              </a:rPr>
              <a:t>Save it to the flash drive I provide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726333">
            <a:off x="-36573" y="453321"/>
            <a:ext cx="8686800" cy="130923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Can coupons help?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1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  <a:hlinkClick r:id="rId2"/>
              </a:rPr>
              <a:t>http://www.cuckooforcoupondeals.com/category/videos/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720819">
            <a:off x="363890" y="2156890"/>
            <a:ext cx="8229600" cy="4289537"/>
          </a:xfrm>
        </p:spPr>
        <p:txBody>
          <a:bodyPr numCol="2">
            <a:normAutofit fontScale="62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Peelie</a:t>
            </a:r>
            <a:endParaRPr lang="en-US" sz="3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Catalina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Manufacturer’s coupon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Tear pad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Hangtag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Store coupons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Store Loyalty Cards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P &amp; G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E-coupons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endParaRPr lang="en-US" sz="3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  <a:p>
            <a:pPr>
              <a:lnSpc>
                <a:spcPct val="120000"/>
              </a:lnSpc>
              <a:buNone/>
            </a:pPr>
            <a:endParaRPr lang="en-US" sz="3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RP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SS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Parade Magazine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BoGo</a:t>
            </a:r>
            <a:endParaRPr lang="en-US" sz="3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Circular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3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Blinky</a:t>
            </a:r>
            <a:r>
              <a:rPr lang="en-US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 coupon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endParaRPr lang="en-US" sz="3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endParaRPr lang="en-US" sz="3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endParaRPr lang="en-US" sz="3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Healthy and Safe Foods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5400" b="1" dirty="0" smtClean="0"/>
              <a:t>November – December at a glance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442</Words>
  <Application>Microsoft Office PowerPoint</Application>
  <PresentationFormat>On-screen Show (4:3)</PresentationFormat>
  <Paragraphs>127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Managing Transitions</vt:lpstr>
      <vt:lpstr>Monday - Friday</vt:lpstr>
      <vt:lpstr> LUCK OF THE DRAW</vt:lpstr>
      <vt:lpstr>Tuesday Demonstration Day</vt:lpstr>
      <vt:lpstr>Wednesday and Thursday</vt:lpstr>
      <vt:lpstr>Friday of Food Budget Week</vt:lpstr>
      <vt:lpstr>Are you cooking today?</vt:lpstr>
      <vt:lpstr>Can coupons help? http://www.cuckooforcoupondeals.com/category/videos/ </vt:lpstr>
      <vt:lpstr>Healthy and Safe Foods</vt:lpstr>
      <vt:lpstr>The Smart Consumer</vt:lpstr>
      <vt:lpstr> LUCK OF THE DRAW</vt:lpstr>
      <vt:lpstr>Tuesday</vt:lpstr>
      <vt:lpstr>Wednesday and Thursday</vt:lpstr>
      <vt:lpstr>Food Budget Week How can I save more money?</vt:lpstr>
      <vt:lpstr>Couponing School Couponing made easy</vt:lpstr>
      <vt:lpstr>Friday: Now what?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Transitions</dc:title>
  <dc:creator>lthacker</dc:creator>
  <cp:lastModifiedBy>lthacker</cp:lastModifiedBy>
  <cp:revision>49</cp:revision>
  <dcterms:created xsi:type="dcterms:W3CDTF">2011-11-14T13:18:20Z</dcterms:created>
  <dcterms:modified xsi:type="dcterms:W3CDTF">2011-11-18T13:25:29Z</dcterms:modified>
</cp:coreProperties>
</file>